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1" r:id="rId8"/>
    <p:sldId id="260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FC56-458C-4FAF-8EC5-35F705DADCCD}" type="datetimeFigureOut">
              <a:rPr lang="nl-NL" smtClean="0"/>
              <a:t>21-2-2018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E322-A391-4F68-AD6E-86CA55A96D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29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FC56-458C-4FAF-8EC5-35F705DADCCD}" type="datetimeFigureOut">
              <a:rPr lang="nl-NL" smtClean="0"/>
              <a:t>21-2-2018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E322-A391-4F68-AD6E-86CA55A96D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037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FC56-458C-4FAF-8EC5-35F705DADCCD}" type="datetimeFigureOut">
              <a:rPr lang="nl-NL" smtClean="0"/>
              <a:t>21-2-2018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E322-A391-4F68-AD6E-86CA55A96DE5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07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FC56-458C-4FAF-8EC5-35F705DADCCD}" type="datetimeFigureOut">
              <a:rPr lang="nl-NL" smtClean="0"/>
              <a:t>21-2-2018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E322-A391-4F68-AD6E-86CA55A96D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064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FC56-458C-4FAF-8EC5-35F705DADCCD}" type="datetimeFigureOut">
              <a:rPr lang="nl-NL" smtClean="0"/>
              <a:t>21-2-2018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E322-A391-4F68-AD6E-86CA55A96DE5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47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FC56-458C-4FAF-8EC5-35F705DADCCD}" type="datetimeFigureOut">
              <a:rPr lang="nl-NL" smtClean="0"/>
              <a:t>21-2-2018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E322-A391-4F68-AD6E-86CA55A96D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857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FC56-458C-4FAF-8EC5-35F705DADCCD}" type="datetimeFigureOut">
              <a:rPr lang="nl-NL" smtClean="0"/>
              <a:t>21-2-2018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E322-A391-4F68-AD6E-86CA55A96D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968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FC56-458C-4FAF-8EC5-35F705DADCCD}" type="datetimeFigureOut">
              <a:rPr lang="nl-NL" smtClean="0"/>
              <a:t>21-2-2018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E322-A391-4F68-AD6E-86CA55A96D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91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FC56-458C-4FAF-8EC5-35F705DADCCD}" type="datetimeFigureOut">
              <a:rPr lang="nl-NL" smtClean="0"/>
              <a:t>21-2-2018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E322-A391-4F68-AD6E-86CA55A96D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15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FC56-458C-4FAF-8EC5-35F705DADCCD}" type="datetimeFigureOut">
              <a:rPr lang="nl-NL" smtClean="0"/>
              <a:t>21-2-2018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E322-A391-4F68-AD6E-86CA55A96D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74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FC56-458C-4FAF-8EC5-35F705DADCCD}" type="datetimeFigureOut">
              <a:rPr lang="nl-NL" smtClean="0"/>
              <a:t>21-2-2018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E322-A391-4F68-AD6E-86CA55A96D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68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FC56-458C-4FAF-8EC5-35F705DADCCD}" type="datetimeFigureOut">
              <a:rPr lang="nl-NL" smtClean="0"/>
              <a:t>21-2-2018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E322-A391-4F68-AD6E-86CA55A96D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23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FC56-458C-4FAF-8EC5-35F705DADCCD}" type="datetimeFigureOut">
              <a:rPr lang="nl-NL" smtClean="0"/>
              <a:t>21-2-2018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E322-A391-4F68-AD6E-86CA55A96D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65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FC56-458C-4FAF-8EC5-35F705DADCCD}" type="datetimeFigureOut">
              <a:rPr lang="nl-NL" smtClean="0"/>
              <a:t>21-2-2018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E322-A391-4F68-AD6E-86CA55A96D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109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FC56-458C-4FAF-8EC5-35F705DADCCD}" type="datetimeFigureOut">
              <a:rPr lang="nl-NL" smtClean="0"/>
              <a:t>21-2-2018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E322-A391-4F68-AD6E-86CA55A96D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4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FC56-458C-4FAF-8EC5-35F705DADCCD}" type="datetimeFigureOut">
              <a:rPr lang="nl-NL" smtClean="0"/>
              <a:t>21-2-2018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E322-A391-4F68-AD6E-86CA55A96D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22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BFC56-458C-4FAF-8EC5-35F705DADCCD}" type="datetimeFigureOut">
              <a:rPr lang="nl-NL" smtClean="0"/>
              <a:t>21-2-2018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C2E322-A391-4F68-AD6E-86CA55A96D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28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sz="4800" dirty="0" smtClean="0"/>
              <a:t>Onderdelen van een blad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2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Doorsnede bladschijf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70000"/>
            <a:ext cx="10368053" cy="495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61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453" y="174801"/>
            <a:ext cx="8902429" cy="66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3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203" y="230777"/>
            <a:ext cx="7317135" cy="631371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091" y="862149"/>
            <a:ext cx="8417993" cy="59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411" y="166189"/>
            <a:ext cx="7565521" cy="647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2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076163" cy="474617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77334" y="5342709"/>
            <a:ext cx="1229843" cy="69865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86813"/>
            <a:ext cx="710565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2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447763" cy="48768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Bladranden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811"/>
          <a:stretch/>
        </p:blipFill>
        <p:spPr>
          <a:xfrm>
            <a:off x="1386390" y="1463039"/>
            <a:ext cx="8595464" cy="37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5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212632" cy="69669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731" y="687640"/>
            <a:ext cx="7916092" cy="59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3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Nervatuur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4028"/>
          <a:stretch/>
        </p:blipFill>
        <p:spPr>
          <a:xfrm>
            <a:off x="209006" y="1447074"/>
            <a:ext cx="10437509" cy="394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55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904963" cy="25254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Bladvormen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7326" y="4950823"/>
            <a:ext cx="3690423" cy="132970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irc_mi" descr="http://www.stroom.nl/gfx/uploads/Bladvor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75" y="184639"/>
            <a:ext cx="5408022" cy="667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21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bladschijf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201" y="1463040"/>
            <a:ext cx="7993701" cy="4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47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10</Words>
  <Application>Microsoft Office PowerPoint</Application>
  <PresentationFormat>Breedbeeld</PresentationFormat>
  <Paragraphs>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Onderdelen van een blad</vt:lpstr>
      <vt:lpstr>PowerPoint-presentatie</vt:lpstr>
      <vt:lpstr>PowerPoint-presentatie</vt:lpstr>
      <vt:lpstr>PowerPoint-presentatie</vt:lpstr>
      <vt:lpstr>Bladranden</vt:lpstr>
      <vt:lpstr>PowerPoint-presentatie</vt:lpstr>
      <vt:lpstr>Nervatuur</vt:lpstr>
      <vt:lpstr>Bladvormen</vt:lpstr>
      <vt:lpstr>bladschijf</vt:lpstr>
      <vt:lpstr>Doorsnede bladschijf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Onderdelen blad</dc:title>
  <dc:creator>Jacqueline de Wit</dc:creator>
  <cp:lastModifiedBy>Jacqueline de Wit</cp:lastModifiedBy>
  <cp:revision>4</cp:revision>
  <dcterms:created xsi:type="dcterms:W3CDTF">2018-02-21T09:37:24Z</dcterms:created>
  <dcterms:modified xsi:type="dcterms:W3CDTF">2018-02-21T10:09:31Z</dcterms:modified>
</cp:coreProperties>
</file>